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69" r:id="rId5"/>
    <p:sldId id="291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88" r:id="rId18"/>
    <p:sldId id="270" r:id="rId19"/>
    <p:sldId id="271" r:id="rId20"/>
    <p:sldId id="272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84" r:id="rId31"/>
    <p:sldId id="289" r:id="rId32"/>
    <p:sldId id="285" r:id="rId33"/>
    <p:sldId id="286" r:id="rId34"/>
    <p:sldId id="28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0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4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967-36E0-4F51-A5BB-D886DF458BC6}" type="datetimeFigureOut">
              <a:rPr lang="en-US" smtClean="0"/>
              <a:t>18-Feb-20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4D8D-9727-460A-B976-F04899802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4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967-36E0-4F51-A5BB-D886DF458BC6}" type="datetimeFigureOut">
              <a:rPr lang="en-US" smtClean="0"/>
              <a:t>18-Feb-20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4D8D-9727-460A-B976-F04899802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21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967-36E0-4F51-A5BB-D886DF458BC6}" type="datetimeFigureOut">
              <a:rPr lang="en-US" smtClean="0"/>
              <a:t>18-Feb-20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4D8D-9727-460A-B976-F04899802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0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967-36E0-4F51-A5BB-D886DF458BC6}" type="datetimeFigureOut">
              <a:rPr lang="en-US" smtClean="0"/>
              <a:t>18-Feb-20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4D8D-9727-460A-B976-F04899802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1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967-36E0-4F51-A5BB-D886DF458BC6}" type="datetimeFigureOut">
              <a:rPr lang="en-US" smtClean="0"/>
              <a:t>18-Feb-20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4D8D-9727-460A-B976-F04899802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09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967-36E0-4F51-A5BB-D886DF458BC6}" type="datetimeFigureOut">
              <a:rPr lang="en-US" smtClean="0"/>
              <a:t>18-Feb-20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4D8D-9727-460A-B976-F04899802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87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967-36E0-4F51-A5BB-D886DF458BC6}" type="datetimeFigureOut">
              <a:rPr lang="en-US" smtClean="0"/>
              <a:t>18-Feb-20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4D8D-9727-460A-B976-F04899802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2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967-36E0-4F51-A5BB-D886DF458BC6}" type="datetimeFigureOut">
              <a:rPr lang="en-US" smtClean="0"/>
              <a:t>18-Feb-20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4D8D-9727-460A-B976-F04899802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1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967-36E0-4F51-A5BB-D886DF458BC6}" type="datetimeFigureOut">
              <a:rPr lang="en-US" smtClean="0"/>
              <a:t>18-Feb-20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4D8D-9727-460A-B976-F04899802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967-36E0-4F51-A5BB-D886DF458BC6}" type="datetimeFigureOut">
              <a:rPr lang="en-US" smtClean="0"/>
              <a:t>18-Feb-20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4D8D-9727-460A-B976-F04899802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2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967-36E0-4F51-A5BB-D886DF458BC6}" type="datetimeFigureOut">
              <a:rPr lang="en-US" smtClean="0"/>
              <a:t>18-Feb-20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4D8D-9727-460A-B976-F04899802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2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12967-36E0-4F51-A5BB-D886DF458BC6}" type="datetimeFigureOut">
              <a:rPr lang="en-US" smtClean="0"/>
              <a:t>18-Feb-20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34D8D-9727-460A-B976-F04899802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1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4.pn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png"/><Relationship Id="rId7" Type="http://schemas.openxmlformats.org/officeDocument/2006/relationships/image" Target="../media/image5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png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.png"/><Relationship Id="rId7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hyperlink" Target="http://www.google.co.in/url?sa=i&amp;rct=j&amp;q=&amp;esrc=s&amp;frm=1&amp;source=images&amp;cd=&amp;cad=rja&amp;uact=8&amp;ved=0ahUKEwikv92Xo8nKAhVBwo4KHaB1ALcQjRwIBw&amp;url=http://www.quintonreport.com/2014/09/30/did-a-md-gop-candidate-lie-about-having-a-college-degree-integritymatters/&amp;psig=AFQjCNFxuh8ueF2MDjRnPuIqo5GJjcwkEg&amp;ust=1453959276762822" TargetMode="Externa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.png"/><Relationship Id="rId7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4.png"/><Relationship Id="rId9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.png"/><Relationship Id="rId7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2.png"/><Relationship Id="rId7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4.png"/><Relationship Id="rId9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2.png"/><Relationship Id="rId7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g"/><Relationship Id="rId5" Type="http://schemas.openxmlformats.org/officeDocument/2006/relationships/image" Target="../media/image89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2.png"/><Relationship Id="rId7" Type="http://schemas.openxmlformats.org/officeDocument/2006/relationships/image" Target="../media/image9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2.png"/><Relationship Id="rId7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4.png"/><Relationship Id="rId9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2.png"/><Relationship Id="rId7" Type="http://schemas.openxmlformats.org/officeDocument/2006/relationships/image" Target="../media/image1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2.png"/><Relationship Id="rId7" Type="http://schemas.openxmlformats.org/officeDocument/2006/relationships/image" Target="../media/image1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3" Type="http://schemas.openxmlformats.org/officeDocument/2006/relationships/image" Target="../media/image2.png"/><Relationship Id="rId7" Type="http://schemas.openxmlformats.org/officeDocument/2006/relationships/image" Target="../media/image1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3" Type="http://schemas.openxmlformats.org/officeDocument/2006/relationships/image" Target="../media/image2.png"/><Relationship Id="rId7" Type="http://schemas.openxmlformats.org/officeDocument/2006/relationships/image" Target="../media/image1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g"/><Relationship Id="rId5" Type="http://schemas.openxmlformats.org/officeDocument/2006/relationships/image" Target="../media/image116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2.png"/><Relationship Id="rId7" Type="http://schemas.openxmlformats.org/officeDocument/2006/relationships/image" Target="../media/image1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2.png"/><Relationship Id="rId7" Type="http://schemas.openxmlformats.org/officeDocument/2006/relationships/image" Target="../media/image1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2.png"/><Relationship Id="rId7" Type="http://schemas.openxmlformats.org/officeDocument/2006/relationships/image" Target="../media/image1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5" Type="http://schemas.openxmlformats.org/officeDocument/2006/relationships/image" Target="../media/image132.jpg"/><Relationship Id="rId4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.png"/><Relationship Id="rId7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11" y="3810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844" y="457200"/>
            <a:ext cx="3780429" cy="378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4057233"/>
            <a:ext cx="91440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Annual Report</a:t>
            </a:r>
          </a:p>
          <a:p>
            <a:pPr algn="ctr"/>
            <a:r>
              <a:rPr lang="en-US" sz="9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2019-20</a:t>
            </a:r>
            <a:endParaRPr lang="en-US" sz="9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0995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510509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7030A0"/>
                </a:solidFill>
                <a:latin typeface="Lucida Calligraphy"/>
              </a:rPr>
              <a:t>Nursery </a:t>
            </a:r>
          </a:p>
          <a:p>
            <a:pPr algn="ctr"/>
            <a:endParaRPr lang="en-US" sz="2000" b="1" i="1" dirty="0" smtClean="0">
              <a:solidFill>
                <a:srgbClr val="7030A0"/>
              </a:solidFill>
              <a:latin typeface="Lucida Calligraphy"/>
            </a:endParaRPr>
          </a:p>
          <a:p>
            <a:pPr algn="ctr"/>
            <a:r>
              <a:rPr lang="en-US" sz="2000" b="1" i="1" dirty="0" smtClean="0">
                <a:solidFill>
                  <a:srgbClr val="7030A0"/>
                </a:solidFill>
                <a:latin typeface="Lucida Calligraphy"/>
              </a:rPr>
              <a:t> First Day of School </a:t>
            </a:r>
            <a:r>
              <a:rPr lang="en-US" sz="2000" b="1" i="1" dirty="0">
                <a:solidFill>
                  <a:srgbClr val="7030A0"/>
                </a:solidFill>
                <a:latin typeface="Lucida Calligraphy"/>
              </a:rPr>
              <a:t> </a:t>
            </a:r>
            <a:r>
              <a:rPr lang="en-US" sz="2000" b="1" i="1" dirty="0" smtClean="0">
                <a:solidFill>
                  <a:srgbClr val="7030A0"/>
                </a:solidFill>
                <a:latin typeface="Lucida Calligraphy"/>
              </a:rPr>
              <a:t>&amp; Settling  time with parents</a:t>
            </a:r>
            <a:endParaRPr lang="en-US" sz="20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Calligraphy"/>
            </a:endParaRPr>
          </a:p>
        </p:txBody>
      </p:sp>
      <p:pic>
        <p:nvPicPr>
          <p:cNvPr id="12" name="Picture 4" descr="\\JYOTI\Printing files\Jr KG Coordinator\nursery activity pics\IMG-20190613-WA0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2" y="1555932"/>
            <a:ext cx="3981117" cy="223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\\JYOTI\Printing files\Jr KG Coordinator\nursery activity pics\IMG-20190613-WA00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9" y="4334736"/>
            <a:ext cx="4079403" cy="229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\\JYOTI\Printing files\Jr KG Coordinator\nursery activity pics\IMG-20190613-WA00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95" y="1526172"/>
            <a:ext cx="4078505" cy="229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836895" y="4343400"/>
            <a:ext cx="4062583" cy="2286000"/>
            <a:chOff x="336392" y="993338"/>
            <a:chExt cx="8520688" cy="548729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3871" y="993339"/>
              <a:ext cx="3057699" cy="54872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392" y="993339"/>
              <a:ext cx="2937479" cy="548729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1569" y="993338"/>
              <a:ext cx="2525511" cy="5487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693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08" y="30241"/>
            <a:ext cx="753748" cy="75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646459" y="854311"/>
            <a:ext cx="6017368" cy="2987768"/>
            <a:chOff x="417845" y="1564352"/>
            <a:chExt cx="8418923" cy="4242816"/>
          </a:xfrm>
        </p:grpSpPr>
        <p:pic>
          <p:nvPicPr>
            <p:cNvPr id="11" name="Picture 2" descr="C:\Users\lenovo\Desktop\Month 4 Pics - Nursery\Veggie Salad and Karaoke day\20190927_12143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17845" y="1564352"/>
              <a:ext cx="2535746" cy="42428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lenovo\Desktop\Month 4 Pics - Nursery\Veggie Salad and Karaoke day\20190927_12151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7587" y="1588322"/>
              <a:ext cx="2373100" cy="4218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C:\Users\lenovo\Desktop\Month 4 Pics - Nursery\Veggie Salad and Karaoke day\20190927_12225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184" y="1564352"/>
              <a:ext cx="2386584" cy="42428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16"/>
          <p:cNvSpPr/>
          <p:nvPr/>
        </p:nvSpPr>
        <p:spPr>
          <a:xfrm>
            <a:off x="15875" y="2331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7030A0"/>
                </a:solidFill>
                <a:latin typeface="Lucida Calligraphy" panose="03010101010101010101" pitchFamily="66" charset="0"/>
                <a:ea typeface="DFKai-SB" pitchFamily="65" charset="-120"/>
                <a:cs typeface="Aharoni" pitchFamily="2" charset="-79"/>
              </a:rPr>
              <a:t>Nursery</a:t>
            </a:r>
          </a:p>
          <a:p>
            <a:pPr algn="ctr"/>
            <a:r>
              <a:rPr lang="en-US" sz="2200" b="1" dirty="0" smtClean="0">
                <a:solidFill>
                  <a:srgbClr val="7030A0"/>
                </a:solidFill>
                <a:latin typeface="Lucida Calligraphy" panose="03010101010101010101" pitchFamily="66" charset="0"/>
                <a:ea typeface="DFKai-SB" pitchFamily="65" charset="-120"/>
                <a:cs typeface="Aharoni" pitchFamily="2" charset="-79"/>
              </a:rPr>
              <a:t> Veggie Salad </a:t>
            </a:r>
            <a:r>
              <a:rPr lang="en-US" sz="2200" b="1" dirty="0">
                <a:solidFill>
                  <a:srgbClr val="7030A0"/>
                </a:solidFill>
                <a:latin typeface="Lucida Calligraphy" panose="03010101010101010101" pitchFamily="66" charset="0"/>
                <a:ea typeface="DFKai-SB" pitchFamily="65" charset="-120"/>
                <a:cs typeface="Aharoni" pitchFamily="2" charset="-79"/>
              </a:rPr>
              <a:t>Day &amp; Karaoke </a:t>
            </a:r>
            <a:r>
              <a:rPr lang="en-US" sz="2200" b="1" dirty="0" smtClean="0">
                <a:solidFill>
                  <a:srgbClr val="7030A0"/>
                </a:solidFill>
                <a:latin typeface="Lucida Calligraphy" panose="03010101010101010101" pitchFamily="66" charset="0"/>
                <a:ea typeface="DFKai-SB" pitchFamily="65" charset="-120"/>
                <a:cs typeface="Aharoni" pitchFamily="2" charset="-79"/>
              </a:rPr>
              <a:t>Day </a:t>
            </a:r>
            <a:r>
              <a:rPr lang="en-US" sz="2200" b="1" dirty="0" smtClean="0">
                <a:solidFill>
                  <a:srgbClr val="7030A0"/>
                </a:solidFill>
                <a:latin typeface="Lucida Calligraphy" panose="03010101010101010101" pitchFamily="66" charset="0"/>
                <a:ea typeface="Calibri"/>
                <a:cs typeface="Arial"/>
              </a:rPr>
              <a:t>27.9.2019</a:t>
            </a:r>
            <a:endParaRPr lang="en-US" sz="2200" b="1" dirty="0" smtClean="0">
              <a:solidFill>
                <a:srgbClr val="7030A0"/>
              </a:solidFill>
              <a:latin typeface="Lucida Calligraphy" panose="03010101010101010101" pitchFamily="66" charset="0"/>
              <a:ea typeface="DFKai-SB" pitchFamily="65" charset="-120"/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126" y="4084060"/>
            <a:ext cx="1760984" cy="2773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36" y="3924800"/>
            <a:ext cx="2604682" cy="293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3942452"/>
            <a:ext cx="2504979" cy="2922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1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45" y="4114800"/>
            <a:ext cx="3924180" cy="261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13" y="1053151"/>
            <a:ext cx="4033119" cy="2899255"/>
          </a:xfrm>
          <a:prstGeom prst="rect">
            <a:avLst/>
          </a:prstGeom>
        </p:spPr>
      </p:pic>
      <p:pic>
        <p:nvPicPr>
          <p:cNvPr id="13" name="Picture 2" descr="\\JYOTI\Printing files\Web Site\Jr.KG\Tactile sensory zone Jr.KG A&amp;B\IMG-20190724-WA00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25" y="1066800"/>
            <a:ext cx="3847475" cy="288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\\JYOTI\Printing files\Web Site\Jr.KG\Tactile sensory zone Jr.KG A&amp;B\WP_20190723_0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49" y="4085757"/>
            <a:ext cx="4069584" cy="261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1560" y="332656"/>
            <a:ext cx="8352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Jr.KG – </a:t>
            </a:r>
            <a:r>
              <a:rPr lang="en-US" sz="20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Seasons </a:t>
            </a:r>
            <a:r>
              <a:rPr lang="en-US" sz="20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Booth  &amp; Tactile Sensory </a:t>
            </a:r>
            <a:r>
              <a:rPr lang="en-US" sz="20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Z</a:t>
            </a:r>
            <a:r>
              <a:rPr lang="en-US" sz="20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one</a:t>
            </a:r>
            <a:endParaRPr lang="en-US" sz="20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27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3824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Lucida Calligraphy" panose="03010101010101010101" pitchFamily="66" charset="0"/>
                <a:ea typeface="DFKai-SB" pitchFamily="65" charset="-120"/>
                <a:cs typeface="Aharoni" pitchFamily="2" charset="-79"/>
              </a:rPr>
              <a:t>Jr.KG – Festival Carnival</a:t>
            </a:r>
          </a:p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Lucida Calligraphy" panose="03010101010101010101" pitchFamily="66" charset="0"/>
                <a:ea typeface="DFKai-SB" pitchFamily="65" charset="-120"/>
                <a:cs typeface="Aharoni" pitchFamily="2" charset="-79"/>
              </a:rPr>
              <a:t>15.11.2019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1" y="1273509"/>
            <a:ext cx="3873609" cy="18830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39817"/>
            <a:ext cx="3942917" cy="19166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1" y="4184441"/>
            <a:ext cx="3873609" cy="1883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25" y="4188016"/>
            <a:ext cx="3977207" cy="193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8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:\Web Site_Events\Sr.KG\Month 5\Pancake race\IMG_20191024_094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075599"/>
            <a:ext cx="3659535" cy="27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875" y="38242"/>
            <a:ext cx="9128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Sr.KG – Around the World </a:t>
            </a:r>
          </a:p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Theme for 3 Months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8" r="12723"/>
          <a:stretch/>
        </p:blipFill>
        <p:spPr>
          <a:xfrm>
            <a:off x="731980" y="4189863"/>
            <a:ext cx="3881948" cy="2281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94" y="4191000"/>
            <a:ext cx="4076378" cy="2280263"/>
          </a:xfrm>
          <a:prstGeom prst="rect">
            <a:avLst/>
          </a:prstGeom>
        </p:spPr>
      </p:pic>
      <p:pic>
        <p:nvPicPr>
          <p:cNvPr id="15" name="Picture 6" descr="S:\Web Site_Events\Sr.KG\Month 4\Perceptual Motor Programme\Making Witch's Brew\IMG_20190916_1124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265" y="1075599"/>
            <a:ext cx="3659535" cy="27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50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875" y="157348"/>
            <a:ext cx="912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Sr.KG – World Fest </a:t>
            </a:r>
            <a:r>
              <a:rPr lang="en-US" sz="3200" b="1" dirty="0" smtClean="0">
                <a:solidFill>
                  <a:srgbClr val="7030A0"/>
                </a:solidFill>
                <a:latin typeface="Lucida Calligraphy" panose="03010101010101010101" pitchFamily="66" charset="0"/>
                <a:ea typeface="Calibri"/>
                <a:cs typeface="Mangal"/>
              </a:rPr>
              <a:t>8.11.2019</a:t>
            </a:r>
            <a:r>
              <a:rPr lang="en-US" sz="32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   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2" name="Picture 2" descr="S:\Web Site_Events\Sr.KG\Month 5\Special Days\World Fest\20191108_0934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54" y="1227405"/>
            <a:ext cx="3947427" cy="222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S:\Web Site_Events\Sr.KG\Month 5\Special Days\World Fest\20191108_1117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75" y="1227405"/>
            <a:ext cx="3974701" cy="22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S:\Web Site_Events\Sr.KG\Month 5\Special Days\World Fest\IMG_20191108_104256_HD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78" y="3809925"/>
            <a:ext cx="3947429" cy="29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S:\Web Site_Events\Sr.KG\Month 5\Special Days\World Fest\IMG_20191108_115034_HD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75" y="3760783"/>
            <a:ext cx="4012950" cy="30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4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Sr.KG – Fashion Show </a:t>
            </a:r>
            <a:r>
              <a:rPr lang="en-GB" sz="2800" b="1" i="1" dirty="0" smtClean="0">
                <a:solidFill>
                  <a:srgbClr val="7030A0"/>
                </a:solidFill>
                <a:latin typeface="Lucida Calligraphy" panose="03010101010101010101" pitchFamily="66" charset="0"/>
                <a:ea typeface="Calibri"/>
                <a:cs typeface="Arial"/>
              </a:rPr>
              <a:t>28.11.2019</a:t>
            </a:r>
            <a:r>
              <a:rPr lang="en-US" sz="28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   </a:t>
            </a:r>
            <a:endParaRPr lang="en-US" sz="28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7" y="1288799"/>
            <a:ext cx="3819223" cy="2467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162" y="1265410"/>
            <a:ext cx="3887757" cy="2531836"/>
          </a:xfrm>
          <a:prstGeom prst="rect">
            <a:avLst/>
          </a:prstGeom>
        </p:spPr>
      </p:pic>
      <p:pic>
        <p:nvPicPr>
          <p:cNvPr id="14" name="Picture 2" descr="C:\Users\Lab7\Desktop\New folder\Sr Kg C Month 6 New\20191128_1117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77" y="4032032"/>
            <a:ext cx="3819223" cy="244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lenovo\Desktop\month 6 web pics\fashion show\IMG_20191128_1002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62" y="4030382"/>
            <a:ext cx="3898709" cy="246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13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2444" y="188126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Sr.KG Graduation Ceremony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2" name="Picture 2" descr="http://www.quintonreport.com/wp-content/uploads/2014/09/cap-scroll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6" y="1747620"/>
            <a:ext cx="335280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lenovo\Desktop\Certificates, Invitation and Banners\Old Certificate\Certificate 2019-20\Pre School Graduation Certificate final _ 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135" y="1033175"/>
            <a:ext cx="3807877" cy="536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51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26064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Van </a:t>
            </a:r>
            <a:r>
              <a:rPr lang="en-US" sz="3600" b="1" dirty="0" err="1" smtClean="0">
                <a:solidFill>
                  <a:srgbClr val="7030A0"/>
                </a:solidFill>
                <a:latin typeface="Lucida Calligraphy" panose="03010101010101010101" pitchFamily="66" charset="0"/>
              </a:rPr>
              <a:t>Mahotsav</a:t>
            </a:r>
            <a:r>
              <a:rPr lang="en-US" sz="36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 5.7.2019 </a:t>
            </a:r>
            <a:endParaRPr lang="en-US" sz="36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6" y="4420181"/>
            <a:ext cx="3586954" cy="23616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472" y="1138725"/>
            <a:ext cx="1943669" cy="31284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11860"/>
            <a:ext cx="1846486" cy="31284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953" y="1113429"/>
            <a:ext cx="1992261" cy="31284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308" y="4462454"/>
            <a:ext cx="3821552" cy="231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0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66621"/>
            <a:ext cx="9128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 Safe Touch</a:t>
            </a:r>
            <a:r>
              <a:rPr lang="en-US" sz="28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and Unsafe Touch </a:t>
            </a: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26.7.2019</a:t>
            </a:r>
            <a:endParaRPr lang="en-US" sz="28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42" y="1275032"/>
            <a:ext cx="3443085" cy="257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31" y="4212504"/>
            <a:ext cx="3470296" cy="260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Swarna Latha\Desktop\touch\IMG-20190918-WA00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955" y="1210024"/>
            <a:ext cx="3257358" cy="264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Swarna Latha\Desktop\touch\IMG-20190918-WA00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955" y="4157548"/>
            <a:ext cx="3257358" cy="265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5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6"/>
          <p:cNvSpPr txBox="1">
            <a:spLocks noChangeArrowheads="1" noChangeShapeType="1" noTextEdit="1"/>
          </p:cNvSpPr>
          <p:nvPr/>
        </p:nvSpPr>
        <p:spPr bwMode="auto">
          <a:xfrm>
            <a:off x="780728" y="1343806"/>
            <a:ext cx="6019800" cy="808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4800" b="1" kern="10" dirty="0" smtClean="0"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From the Director’s Desk</a:t>
            </a:r>
          </a:p>
        </p:txBody>
      </p:sp>
      <p:pic>
        <p:nvPicPr>
          <p:cNvPr id="12" name="Picture 3" descr="C:\Users\lenovo\Desktop\sun_rays_design-oth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23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141"/>
          <a:stretch/>
        </p:blipFill>
        <p:spPr bwMode="auto">
          <a:xfrm>
            <a:off x="666428" y="3183938"/>
            <a:ext cx="8248972" cy="13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0728" y="4191000"/>
            <a:ext cx="69354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7030A0"/>
                </a:solidFill>
                <a:latin typeface="Lucida Calligraphy" pitchFamily="66" charset="0"/>
                <a:ea typeface="Tahoma" panose="020B0604030504040204" pitchFamily="34" charset="0"/>
                <a:cs typeface="Tahoma" panose="020B0604030504040204" pitchFamily="34" charset="0"/>
              </a:rPr>
              <a:t>We believe in imparting good values, holistic and joyous learning . </a:t>
            </a:r>
            <a:r>
              <a:rPr lang="en-US" sz="3200" dirty="0">
                <a:solidFill>
                  <a:srgbClr val="7030A0"/>
                </a:solidFill>
                <a:latin typeface="Lucida Calligraphy" pitchFamily="66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smtClean="0">
                <a:solidFill>
                  <a:srgbClr val="7030A0"/>
                </a:solidFill>
                <a:latin typeface="Lucida Calligraphy" pitchFamily="66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</a:p>
          <a:p>
            <a:pPr algn="just"/>
            <a:r>
              <a:rPr lang="en-US" sz="3200" b="1" dirty="0">
                <a:solidFill>
                  <a:srgbClr val="7030A0"/>
                </a:solidFill>
                <a:latin typeface="Lucida Calligraphy" pitchFamily="66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Lucida Calligraphy" pitchFamily="66" charset="0"/>
                <a:ea typeface="Tahoma" panose="020B0604030504040204" pitchFamily="34" charset="0"/>
                <a:cs typeface="Tahoma" panose="020B0604030504040204" pitchFamily="34" charset="0"/>
              </a:rPr>
              <a:t>             </a:t>
            </a:r>
            <a:r>
              <a:rPr lang="en-US" sz="3200" b="1" dirty="0" err="1" smtClean="0">
                <a:solidFill>
                  <a:srgbClr val="7030A0"/>
                </a:solidFill>
                <a:latin typeface="Lucida Calligraphy" pitchFamily="66" charset="0"/>
                <a:cs typeface="Times New Roman" pitchFamily="18" charset="0"/>
              </a:rPr>
              <a:t>Ms.G.Sunitha</a:t>
            </a:r>
            <a:r>
              <a:rPr lang="en-US" sz="3200" b="1" dirty="0" smtClean="0">
                <a:solidFill>
                  <a:srgbClr val="7030A0"/>
                </a:solidFill>
                <a:latin typeface="Lucida Calligraphy" pitchFamily="66" charset="0"/>
                <a:cs typeface="Times New Roman" pitchFamily="18" charset="0"/>
              </a:rPr>
              <a:t> Rani</a:t>
            </a:r>
            <a:endParaRPr lang="en-US" sz="3200" b="1" dirty="0">
              <a:solidFill>
                <a:srgbClr val="7030A0"/>
              </a:solidFill>
              <a:latin typeface="Lucida Calligraphy" pitchFamily="66" charset="0"/>
              <a:cs typeface="Times New Roman" pitchFamily="18" charset="0"/>
            </a:endParaRPr>
          </a:p>
        </p:txBody>
      </p:sp>
      <p:pic>
        <p:nvPicPr>
          <p:cNvPr id="14" name="Picture 2" descr="H:\Small Imagesfor mykg2pg\GS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838200"/>
            <a:ext cx="1677385" cy="217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2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875" y="2189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 Eco Friendly </a:t>
            </a:r>
            <a:r>
              <a:rPr lang="en-US" sz="2800" b="1" dirty="0" err="1" smtClean="0">
                <a:solidFill>
                  <a:srgbClr val="7030A0"/>
                </a:solidFill>
                <a:latin typeface="Lucida Calligraphy" panose="03010101010101010101" pitchFamily="66" charset="0"/>
              </a:rPr>
              <a:t>Ganesha</a:t>
            </a:r>
            <a:r>
              <a:rPr lang="en-US" sz="28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 29.8.2019</a:t>
            </a:r>
            <a:endParaRPr lang="en-US" sz="28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5" y="4176364"/>
            <a:ext cx="3936611" cy="24530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81" y="965795"/>
            <a:ext cx="4836419" cy="29990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166129"/>
            <a:ext cx="4029022" cy="24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0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1766" y="170074"/>
            <a:ext cx="8164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 Hindi </a:t>
            </a:r>
            <a:r>
              <a:rPr lang="en-US" sz="4000" b="1" dirty="0" err="1" smtClean="0">
                <a:solidFill>
                  <a:srgbClr val="7030A0"/>
                </a:solidFill>
                <a:latin typeface="Lucida Calligraphy" panose="03010101010101010101" pitchFamily="66" charset="0"/>
              </a:rPr>
              <a:t>Diwas</a:t>
            </a:r>
            <a:r>
              <a:rPr lang="en-US" sz="40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 13.9.2019</a:t>
            </a:r>
            <a:endParaRPr lang="en-US" sz="40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7" y="1042862"/>
            <a:ext cx="3454243" cy="25906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26" y="1044113"/>
            <a:ext cx="3471181" cy="26033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6" y="3925088"/>
            <a:ext cx="3454243" cy="2590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8" y="3918735"/>
            <a:ext cx="3471182" cy="2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60413" y="1143000"/>
            <a:ext cx="5487987" cy="5578115"/>
            <a:chOff x="377743" y="1043911"/>
            <a:chExt cx="5606506" cy="575340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743" y="1043911"/>
              <a:ext cx="2758651" cy="187211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72754" y="1056606"/>
              <a:ext cx="2766076" cy="185942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9161" y="4953000"/>
              <a:ext cx="2785088" cy="18287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0572" y="2971800"/>
              <a:ext cx="2745822" cy="191688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83776" y="2971800"/>
              <a:ext cx="2755054" cy="191688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2077" y="4974472"/>
              <a:ext cx="2662812" cy="182284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7200" y="4441659"/>
            <a:ext cx="2528630" cy="22569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3102" y="1102694"/>
            <a:ext cx="2076826" cy="32449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875" y="32887"/>
            <a:ext cx="912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Grandparents Day 31.8.2019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80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875" y="38242"/>
            <a:ext cx="9128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Literary Week </a:t>
            </a: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9</a:t>
            </a:r>
            <a:r>
              <a:rPr lang="en-US" sz="2800" b="1" baseline="30000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th</a:t>
            </a:r>
            <a:r>
              <a:rPr lang="en-US" sz="28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 to 16</a:t>
            </a:r>
            <a:r>
              <a:rPr lang="en-US" sz="2800" b="1" baseline="30000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th</a:t>
            </a:r>
            <a:r>
              <a:rPr lang="en-US" sz="28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 September, 2019</a:t>
            </a:r>
            <a:endParaRPr lang="en-US" sz="28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2" name="Picture 6" descr="C:\Users\Swarna Latha\Desktop\New folder (2)\IMG-20190911-WA002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r="11872" b="20244"/>
          <a:stretch/>
        </p:blipFill>
        <p:spPr bwMode="auto">
          <a:xfrm>
            <a:off x="733117" y="1191879"/>
            <a:ext cx="3628270" cy="222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59" y="1167995"/>
            <a:ext cx="4195761" cy="2271241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3757818"/>
            <a:ext cx="3628270" cy="264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59" y="3736740"/>
            <a:ext cx="4195762" cy="268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0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-13155"/>
            <a:ext cx="9128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International Yoga Day</a:t>
            </a:r>
          </a:p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 21.6.2019</a:t>
            </a:r>
            <a:endParaRPr lang="en-US" sz="36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7" y="4142719"/>
            <a:ext cx="3731453" cy="22058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39" y="1097866"/>
            <a:ext cx="3718061" cy="27505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46" y="1063566"/>
            <a:ext cx="3713123" cy="27848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45" y="4126929"/>
            <a:ext cx="3700375" cy="22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7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19477" y="1160415"/>
            <a:ext cx="8119723" cy="2397258"/>
            <a:chOff x="304542" y="932452"/>
            <a:chExt cx="8575594" cy="260780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607" y="951397"/>
              <a:ext cx="1720840" cy="25812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78"/>
            <a:stretch/>
          </p:blipFill>
          <p:spPr>
            <a:xfrm>
              <a:off x="304542" y="932452"/>
              <a:ext cx="2165703" cy="260020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56"/>
            <a:stretch/>
          </p:blipFill>
          <p:spPr>
            <a:xfrm>
              <a:off x="4571999" y="951397"/>
              <a:ext cx="2150213" cy="258126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989" y="951397"/>
              <a:ext cx="2002147" cy="2588861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760413" y="3838743"/>
            <a:ext cx="8078787" cy="2771585"/>
            <a:chOff x="760413" y="3838743"/>
            <a:chExt cx="8078787" cy="277158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13" y="3838743"/>
              <a:ext cx="1847437" cy="277115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1051" y="3838743"/>
              <a:ext cx="1847723" cy="277158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231" y="3843682"/>
              <a:ext cx="4149969" cy="2766646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0" y="-2275"/>
            <a:ext cx="9144000" cy="1771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Advertisement Jingle &amp;</a:t>
            </a:r>
          </a:p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Fancy Dress Show </a:t>
            </a:r>
            <a:r>
              <a:rPr lang="en-US" sz="3200" b="1" dirty="0" smtClean="0">
                <a:solidFill>
                  <a:srgbClr val="7030A0"/>
                </a:solidFill>
                <a:latin typeface="Lucida Calligraphy" panose="03010101010101010101" pitchFamily="66" charset="0"/>
                <a:ea typeface="Calibri"/>
                <a:cs typeface="Arial"/>
              </a:rPr>
              <a:t>21.9.2019</a:t>
            </a:r>
            <a:endParaRPr lang="en-US" sz="2400" b="1" dirty="0">
              <a:solidFill>
                <a:srgbClr val="7030A0"/>
              </a:solidFill>
              <a:latin typeface="Lucida Calligraphy" panose="03010101010101010101" pitchFamily="66" charset="0"/>
              <a:ea typeface="Calibri"/>
              <a:cs typeface="Mangal"/>
            </a:endParaRPr>
          </a:p>
          <a:p>
            <a:pPr lvl="0" algn="ctr"/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02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3324" y="0"/>
            <a:ext cx="8164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Traditional Day  </a:t>
            </a:r>
            <a:r>
              <a:rPr lang="en-US" sz="3200" b="1" dirty="0">
                <a:solidFill>
                  <a:srgbClr val="7030A0"/>
                </a:solidFill>
                <a:latin typeface="Cambria"/>
                <a:ea typeface="Calibri"/>
                <a:cs typeface="Mangal"/>
              </a:rPr>
              <a:t>25.11.2019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44" y="1163287"/>
            <a:ext cx="3522473" cy="2638346"/>
          </a:xfrm>
          <a:prstGeom prst="rect">
            <a:avLst/>
          </a:prstGeom>
        </p:spPr>
      </p:pic>
      <p:pic>
        <p:nvPicPr>
          <p:cNvPr id="13" name="Picture 5" descr="C:\Users\Swarna Latha\Desktop\New folder (3)\IMG-20191025-WA00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36" y="4016277"/>
            <a:ext cx="3585764" cy="268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04" y="1059792"/>
            <a:ext cx="3865507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:\Users\Swarna Latha\Desktop\New folder (3)\IMG-20191025-WA01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04" y="3979567"/>
            <a:ext cx="3865507" cy="264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1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5299" y="63106"/>
            <a:ext cx="8164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Children's Day 14.9.2019 </a:t>
            </a:r>
            <a:endParaRPr lang="en-US" sz="40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3885210"/>
            <a:ext cx="3895101" cy="28203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27" y="3865516"/>
            <a:ext cx="3786779" cy="2840084"/>
          </a:xfrm>
          <a:prstGeom prst="rect">
            <a:avLst/>
          </a:prstGeom>
        </p:spPr>
      </p:pic>
      <p:pic>
        <p:nvPicPr>
          <p:cNvPr id="14" name="Picture 2" descr="\\JYOTI\Printing files\Jr KG Coordinator\Jyothi maam mobile pics\jyothi maam mobile pics\IMG_20191116_1826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07" y="1073940"/>
            <a:ext cx="4016794" cy="25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JYOTI\Printing files\Jr KG Coordinator\Jyothi maam mobile pics\New folder (3)\IMG_20191114_0933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84" y="1068546"/>
            <a:ext cx="3770122" cy="261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3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385" y="1055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Sports Day – 2019 – 20</a:t>
            </a:r>
          </a:p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5.9.2019</a:t>
            </a:r>
            <a:endParaRPr lang="en-US" sz="40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8" y="1307384"/>
            <a:ext cx="3766781" cy="2478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35" y="4075424"/>
            <a:ext cx="4035356" cy="24723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9" y="4075425"/>
            <a:ext cx="3766781" cy="24723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36" y="1307254"/>
            <a:ext cx="4035356" cy="248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7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875" y="188640"/>
            <a:ext cx="9128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Story Day and Enactment Session</a:t>
            </a:r>
            <a:endParaRPr lang="en-US" sz="26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7" y="1164645"/>
            <a:ext cx="3710779" cy="26764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53" y="1164645"/>
            <a:ext cx="3929404" cy="26285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53" y="4233134"/>
            <a:ext cx="3976330" cy="23497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9" y="4233134"/>
            <a:ext cx="3873547" cy="22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JYOTI\Printing files\Coordinator's Folder\New folder (2)\Award Photo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989" y="992560"/>
            <a:ext cx="3857411" cy="257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JYOTI\Printing files\Coordinator's Folder\New folder (2)\IMG-20191213-WA0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3993802"/>
            <a:ext cx="3818930" cy="286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009793"/>
            <a:ext cx="4283531" cy="577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875" y="30471"/>
            <a:ext cx="912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Achievements </a:t>
            </a:r>
            <a:r>
              <a:rPr lang="en-US" sz="32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and </a:t>
            </a:r>
            <a:r>
              <a:rPr lang="en-US" sz="32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Accolades 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24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9552" y="188640"/>
            <a:ext cx="8164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Sense Booth 7.12.2019</a:t>
            </a:r>
            <a:endParaRPr lang="en-US" sz="40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61" y="1064411"/>
            <a:ext cx="3556000" cy="266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62" y="1104325"/>
            <a:ext cx="4047437" cy="26907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22" y="3873482"/>
            <a:ext cx="3641678" cy="29083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383" y="3988428"/>
            <a:ext cx="4119816" cy="271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0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875" y="6927"/>
            <a:ext cx="9128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Event of the Year</a:t>
            </a: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Creepy Crawlies Day; 18.1.2020</a:t>
            </a:r>
            <a:endParaRPr lang="en-US" sz="28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5800" y="1009792"/>
            <a:ext cx="8229600" cy="5841282"/>
            <a:chOff x="685800" y="1009792"/>
            <a:chExt cx="8229600" cy="5841282"/>
          </a:xfrm>
        </p:grpSpPr>
        <p:pic>
          <p:nvPicPr>
            <p:cNvPr id="2050" name="Picture 2" descr="S:\Jr.KG Coordinator\creepy crawlies invitatio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096819"/>
              <a:ext cx="4315692" cy="5754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lenovo\Desktop\Creepy Crawlies and story Land\Invite and Time slots  Story Lan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0189" y="1009792"/>
              <a:ext cx="3835211" cy="2876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lenovo\Desktop\Creepy Crawlies and story Land\Invite and Time slots  Story Land 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781" y="3990110"/>
              <a:ext cx="3814619" cy="2860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165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" y="1009792"/>
            <a:ext cx="3887968" cy="2657611"/>
          </a:xfrm>
          <a:prstGeom prst="rect">
            <a:avLst/>
          </a:prstGeom>
        </p:spPr>
      </p:pic>
      <p:pic>
        <p:nvPicPr>
          <p:cNvPr id="12" name="Picture 2" descr="S:\Web Site_Events\Jr.KG\Jr.KG Month 1&amp;2\Jr.KG A&amp;B Visit to Dental Hospital\IMG-20190801-WA00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4" y="3962400"/>
            <a:ext cx="3724132" cy="279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72636"/>
            <a:ext cx="3919710" cy="26114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20" y="1009792"/>
            <a:ext cx="4073470" cy="26576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PTA, PTM &amp; Parent Volunteer</a:t>
            </a:r>
            <a:endParaRPr lang="en-US" sz="28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0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242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27" y="1"/>
            <a:ext cx="678373" cy="67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15" y="1075566"/>
            <a:ext cx="3909198" cy="2781258"/>
          </a:xfrm>
          <a:prstGeom prst="rect">
            <a:avLst/>
          </a:prstGeom>
        </p:spPr>
      </p:pic>
      <p:pic>
        <p:nvPicPr>
          <p:cNvPr id="12" name="Picture 4" descr="C:\Users\FBHIS\Desktop\training pics\IMG_20190415_1002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23145"/>
            <a:ext cx="3794079" cy="284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67" y="3959939"/>
            <a:ext cx="3884546" cy="28753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2444" y="108354"/>
            <a:ext cx="8634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H.O. Visit, In-house Training 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4007353"/>
            <a:ext cx="3794079" cy="28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5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242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27" y="1"/>
            <a:ext cx="678373" cy="67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thank-you-clothesline-752x483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86" b="45032"/>
          <a:stretch>
            <a:fillRect/>
          </a:stretch>
        </p:blipFill>
        <p:spPr bwMode="auto">
          <a:xfrm>
            <a:off x="4106225" y="18945"/>
            <a:ext cx="443388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(720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" y="993822"/>
            <a:ext cx="4572000" cy="3048000"/>
          </a:xfrm>
          <a:prstGeom prst="roundRect">
            <a:avLst>
              <a:gd name="adj" fmla="val 5000"/>
            </a:avLst>
          </a:prstGeom>
        </p:spPr>
      </p:pic>
      <p:sp>
        <p:nvSpPr>
          <p:cNvPr id="18" name="TextBox 17"/>
          <p:cNvSpPr txBox="1"/>
          <p:nvPr/>
        </p:nvSpPr>
        <p:spPr>
          <a:xfrm>
            <a:off x="598089" y="4309453"/>
            <a:ext cx="8241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800" b="1" dirty="0" smtClean="0">
              <a:solidFill>
                <a:srgbClr val="7030A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Childhood is a small window of time to learn and develop at a pace that’s right for each individual child</a:t>
            </a:r>
            <a:endParaRPr lang="en-US" sz="28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12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2444" y="30471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Preschool </a:t>
            </a:r>
            <a:r>
              <a:rPr lang="en-US" sz="24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Achievements and Accolades </a:t>
            </a:r>
            <a:endParaRPr lang="en-US" sz="2400" b="1" dirty="0" smtClean="0">
              <a:solidFill>
                <a:srgbClr val="7030A0"/>
              </a:solidFill>
              <a:latin typeface="Lucida Calligraphy" panose="03010101010101010101" pitchFamily="66" charset="0"/>
            </a:endParaRPr>
          </a:p>
          <a:p>
            <a:pPr lvl="0" algn="ctr"/>
            <a:r>
              <a:rPr lang="en-US" sz="24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17.11.2019</a:t>
            </a:r>
            <a:endParaRPr lang="en-US" sz="2400" dirty="0">
              <a:solidFill>
                <a:srgbClr val="7030A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028" name="Picture 4" descr="C:\Users\lenovo\Desktop\New folder\IMG-20191214-WA00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509" y="4476163"/>
            <a:ext cx="4820497" cy="236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:\annual concert\IMG-20191216-WA00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1" y="1009791"/>
            <a:ext cx="3275195" cy="582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S:\annual concert\IMG-20191216-WA0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510" y="926870"/>
            <a:ext cx="4820498" cy="36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1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242"/>
            <a:ext cx="770342" cy="7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875" y="6927"/>
            <a:ext cx="9128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Preschool </a:t>
            </a:r>
            <a:r>
              <a:rPr lang="en-US" sz="24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Achievements and Accolades </a:t>
            </a:r>
            <a:endParaRPr lang="en-US" sz="2400" b="1" dirty="0" smtClean="0">
              <a:solidFill>
                <a:srgbClr val="7030A0"/>
              </a:solidFill>
              <a:latin typeface="Lucida Calligraphy" panose="03010101010101010101" pitchFamily="66" charset="0"/>
            </a:endParaRPr>
          </a:p>
          <a:p>
            <a:pPr lvl="0" algn="ctr"/>
            <a:r>
              <a:rPr lang="en-US" sz="24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14.12.2019 </a:t>
            </a:r>
            <a:endParaRPr lang="en-US" sz="24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027" name="Picture 3" descr="C:\Users\lenovo\Desktop\Bhavit Pics\New folder\IMG_20191220_0932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14400"/>
            <a:ext cx="3716223" cy="278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Users\lenovo\Desktop\Bhavit Pics\IMG_20191214_1047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24" y="4011319"/>
            <a:ext cx="3785899" cy="283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enovo\Downloads\IMG_20191214_1156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903468"/>
            <a:ext cx="3725863" cy="279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lenovo\Desktop\IMG_20191214_1055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01" y="4074535"/>
            <a:ext cx="3711286" cy="278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7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68123" y="177115"/>
            <a:ext cx="8922771" cy="60679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Calligraphy" pitchFamily="66" charset="0"/>
                <a:ea typeface="+mj-ea"/>
                <a:cs typeface="+mj-cs"/>
              </a:rPr>
              <a:t>Website Portal  and </a:t>
            </a:r>
            <a:r>
              <a:rPr lang="en-US" sz="24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Connecting </a:t>
            </a:r>
            <a:r>
              <a:rPr lang="en-US" sz="24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with 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Lucida Calligraphy" pitchFamily="66" charset="0"/>
              <a:ea typeface="+mj-ea"/>
              <a:cs typeface="+mj-cs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52600"/>
            <a:ext cx="2937072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4256432" cy="209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Image result for whatsapp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13" y="4384654"/>
            <a:ext cx="2208503" cy="220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instagram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469851"/>
            <a:ext cx="2090148" cy="203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Related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061" y="4748999"/>
            <a:ext cx="3220574" cy="14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36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0614" y="543110"/>
            <a:ext cx="8922771" cy="60679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Calligraphy" pitchFamily="66" charset="0"/>
                <a:ea typeface="+mj-ea"/>
                <a:cs typeface="+mj-cs"/>
              </a:rPr>
              <a:t>Exuberance – E zine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Lucida Calligraphy" pitchFamily="66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82" y="1371600"/>
            <a:ext cx="3574435" cy="498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3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5875" y="6927"/>
            <a:ext cx="9128125" cy="60679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Calligraphy" pitchFamily="66" charset="0"/>
                <a:ea typeface="+mj-ea"/>
                <a:cs typeface="+mj-cs"/>
              </a:rPr>
              <a:t>Parent Orientation 8.6.2019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Lucida Calligraphy" pitchFamily="66" charset="0"/>
              <a:ea typeface="+mj-ea"/>
              <a:cs typeface="+mj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27846"/>
            <a:ext cx="3650218" cy="23732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03" y="1122603"/>
            <a:ext cx="3673997" cy="23886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20" y="1122603"/>
            <a:ext cx="3673995" cy="23886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88" y="4028712"/>
            <a:ext cx="3662107" cy="238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2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75" y="6927"/>
            <a:ext cx="9128125" cy="6881813"/>
            <a:chOff x="15875" y="6927"/>
            <a:chExt cx="9128125" cy="6881813"/>
          </a:xfrm>
        </p:grpSpPr>
        <p:sp>
          <p:nvSpPr>
            <p:cNvPr id="5" name="Rectangle 4"/>
            <p:cNvSpPr/>
            <p:nvPr/>
          </p:nvSpPr>
          <p:spPr>
            <a:xfrm>
              <a:off x="8915400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C:\Users\Admin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619" r="-17273" b="16017"/>
            <a:stretch>
              <a:fillRect/>
            </a:stretch>
          </p:blipFill>
          <p:spPr bwMode="auto">
            <a:xfrm>
              <a:off x="244475" y="6927"/>
              <a:ext cx="515938" cy="688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875" y="6927"/>
              <a:ext cx="228600" cy="685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4" descr="C:\Users\FBHIS\Desktop\FBHI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42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mages of kangaroo kid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71" y="0"/>
            <a:ext cx="961029" cy="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20555" y="174138"/>
            <a:ext cx="8382000" cy="53339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Calligraphy" pitchFamily="66" charset="0"/>
                <a:ea typeface="+mj-ea"/>
                <a:cs typeface="+mj-cs"/>
              </a:rPr>
              <a:t>Curriculum Insight Session  20.7.2019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Lucida Calligraphy" pitchFamily="66" charset="0"/>
              <a:ea typeface="+mj-ea"/>
              <a:cs typeface="+mj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37" y="1143000"/>
            <a:ext cx="3920451" cy="2739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2" y="4343400"/>
            <a:ext cx="3920451" cy="23512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929" y="4222879"/>
            <a:ext cx="3957038" cy="24717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43000"/>
            <a:ext cx="386089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8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212</Words>
  <Application>Microsoft Office PowerPoint</Application>
  <PresentationFormat>On-screen Show (4:3)</PresentationFormat>
  <Paragraphs>52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Aharoni</vt:lpstr>
      <vt:lpstr>Arial</vt:lpstr>
      <vt:lpstr>Calibri</vt:lpstr>
      <vt:lpstr>Cambria</vt:lpstr>
      <vt:lpstr>DFKai-SB</vt:lpstr>
      <vt:lpstr>Lucida Calligraphy</vt:lpstr>
      <vt:lpstr>Mangal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FBHIS</dc:creator>
  <cp:lastModifiedBy>Sameera</cp:lastModifiedBy>
  <cp:revision>50</cp:revision>
  <dcterms:created xsi:type="dcterms:W3CDTF">2019-12-13T06:41:35Z</dcterms:created>
  <dcterms:modified xsi:type="dcterms:W3CDTF">2020-02-18T08:08:40Z</dcterms:modified>
</cp:coreProperties>
</file>